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25203150" cy="360045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A"/>
    <a:srgbClr val="DCDCFA"/>
    <a:srgbClr val="FBFFA5"/>
    <a:srgbClr val="37B3FF"/>
    <a:srgbClr val="FFE101"/>
    <a:srgbClr val="008FF0"/>
    <a:srgbClr val="CCEC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6" autoAdjust="0"/>
    <p:restoredTop sz="99393" autoAdjust="0"/>
  </p:normalViewPr>
  <p:slideViewPr>
    <p:cSldViewPr>
      <p:cViewPr>
        <p:scale>
          <a:sx n="400" d="100"/>
          <a:sy n="400" d="100"/>
        </p:scale>
        <p:origin x="27432" y="5604"/>
      </p:cViewPr>
      <p:guideLst>
        <p:guide orient="horz" pos="22088"/>
        <p:guide orient="horz" pos="4339"/>
        <p:guide orient="horz" pos="4575"/>
        <p:guide orient="horz" pos="2485"/>
        <p:guide orient="horz" pos="592"/>
        <p:guide pos="590"/>
        <p:guide pos="5227"/>
        <p:guide pos="5620"/>
        <p:guide pos="10256"/>
        <p:guide pos="10649"/>
        <p:guide pos="15286"/>
        <p:guide pos="5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23456D0-51D0-49A8-A165-EA905848614B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85988" y="765175"/>
            <a:ext cx="26797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900613"/>
            <a:ext cx="5211762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5A1F8F10-A4F3-48BF-A900-1E57B457E039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607" y="11185525"/>
            <a:ext cx="21421937" cy="7716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14" y="20402550"/>
            <a:ext cx="17642205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292E-18EC-4284-B2EF-FB9C8E87FA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7" y="25203151"/>
            <a:ext cx="15121890" cy="29749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877" y="3217863"/>
            <a:ext cx="15121890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77" y="28178126"/>
            <a:ext cx="15121890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C2CC-80BB-404E-8D77-67C6727E26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D056-ED89-4C25-9D45-41BAABF7A6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1" y="3201988"/>
            <a:ext cx="5356225" cy="2880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26" y="3201988"/>
            <a:ext cx="15926435" cy="2880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1D8-0065-465D-866E-AFE4485280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2DEA-7356-4427-8F59-45A7AB29DF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0" y="23136225"/>
            <a:ext cx="21421937" cy="715168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360" y="15260639"/>
            <a:ext cx="21421937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42B0-B4CD-43A3-9D5F-E9796AD9B4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2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269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A909-45C9-4016-85DB-A994EE1BDB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414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899" y="8059738"/>
            <a:ext cx="1113472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899" y="11418888"/>
            <a:ext cx="1113472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082" y="8059738"/>
            <a:ext cx="11140651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082" y="11418888"/>
            <a:ext cx="11140651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FF2C-7F92-47E4-8652-618715011F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2941-D706-4FB5-8B5E-2170A7448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FB6E-43DA-41BE-AE41-3E120C71A6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3EC-DB0B-4E4C-8A0C-378682DAF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33513"/>
            <a:ext cx="8291407" cy="61007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084" y="1433514"/>
            <a:ext cx="14090650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899" y="7534276"/>
            <a:ext cx="8291407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BCC9-1383-4620-9C3C-E0CF598F93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9125" y="3201988"/>
            <a:ext cx="214249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25" y="10401300"/>
            <a:ext cx="21424900" cy="216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8912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2188" y="32802513"/>
            <a:ext cx="79787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ctr"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r">
              <a:defRPr sz="5500">
                <a:cs typeface="Times New Roman" pitchFamily="18" charset="0"/>
              </a:defRPr>
            </a:lvl1pPr>
          </a:lstStyle>
          <a:p>
            <a:pPr>
              <a:defRPr/>
            </a:pPr>
            <a:fld id="{0453F1B8-A26D-4ED3-B473-8F43BADC6A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2pPr>
      <a:lvl3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3pPr>
      <a:lvl4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4pPr>
      <a:lvl5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5pPr>
      <a:lvl6pPr marL="4572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6pPr>
      <a:lvl7pPr marL="9144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7pPr>
      <a:lvl8pPr marL="13716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8pPr>
      <a:lvl9pPr marL="18288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9pPr>
    </p:titleStyle>
    <p:bodyStyle>
      <a:lvl1pPr marL="1349375" indent="-1349375" algn="l" defTabSz="35941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+mn-ea"/>
          <a:cs typeface="+mn-cs"/>
        </a:defRPr>
      </a:lvl1pPr>
      <a:lvl2pPr marL="2919413" indent="-112077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2pPr>
      <a:lvl3pPr marL="4495800" indent="-901700" algn="l" defTabSz="3594100" rtl="0" eaLnBrk="0" fontAlgn="base" hangingPunct="0">
        <a:spcBef>
          <a:spcPct val="20000"/>
        </a:spcBef>
        <a:spcAft>
          <a:spcPct val="0"/>
        </a:spcAft>
        <a:buChar char="•"/>
        <a:defRPr sz="9500">
          <a:solidFill>
            <a:schemeClr val="tx1"/>
          </a:solidFill>
          <a:latin typeface="+mn-lt"/>
        </a:defRPr>
      </a:lvl3pPr>
      <a:lvl4pPr marL="6292850" indent="-89852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</a:defRPr>
      </a:lvl4pPr>
      <a:lvl5pPr marL="80899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5pPr>
      <a:lvl6pPr marL="85471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6pPr>
      <a:lvl7pPr marL="90043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7pPr>
      <a:lvl8pPr marL="94615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8pPr>
      <a:lvl9pPr marL="99187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9000">
              <a:srgbClr val="D4DEFF"/>
            </a:gs>
            <a:gs pos="6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MOTEC\Desktop\PPU\ملفات مؤتمر ابداع الطلبة\SIC IV 2015\PPU Logo بيضاوي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316" y="3025306"/>
            <a:ext cx="5775707" cy="6480000"/>
          </a:xfrm>
          <a:prstGeom prst="rect">
            <a:avLst/>
          </a:prstGeom>
          <a:noFill/>
        </p:spPr>
      </p:pic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0" y="0"/>
            <a:ext cx="25203150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455052" tIns="484632" rIns="455052" bIns="455052"/>
          <a:lstStyle/>
          <a:p>
            <a:pPr algn="ctr" defTabSz="771525">
              <a:defRPr/>
            </a:pPr>
            <a:endParaRPr lang="en-US" sz="8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3" name="Text Box 1054"/>
          <p:cNvSpPr txBox="1">
            <a:spLocks noChangeArrowheads="1"/>
          </p:cNvSpPr>
          <p:nvPr/>
        </p:nvSpPr>
        <p:spPr bwMode="auto">
          <a:xfrm>
            <a:off x="16922079" y="9289282"/>
            <a:ext cx="7416800" cy="113760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المقدمة : </a:t>
            </a:r>
            <a:r>
              <a:rPr lang="en-GB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(Font: Arial 44)</a:t>
            </a:r>
          </a:p>
          <a:p>
            <a:pPr algn="r" defTabSz="771525" rtl="1">
              <a:defRPr/>
            </a:pPr>
            <a:r>
              <a:rPr lang="ar-SA" sz="3200" dirty="0" smtClean="0">
                <a:latin typeface="Arial" charset="0"/>
                <a:cs typeface="Arial" charset="0"/>
              </a:rPr>
              <a:t>حجم خط النص</a:t>
            </a:r>
          </a:p>
          <a:p>
            <a:pPr algn="r" defTabSz="771525" rtl="1">
              <a:defRPr/>
            </a:pPr>
            <a:r>
              <a:rPr lang="ar-SA" sz="3200" dirty="0" smtClean="0">
                <a:latin typeface="Arial" charset="0"/>
                <a:cs typeface="Arial" charset="0"/>
              </a:rPr>
              <a:t>مقدمة عن المشروع </a:t>
            </a:r>
            <a:endParaRPr lang="en-US" sz="3200" dirty="0">
              <a:latin typeface="Arial" charset="0"/>
              <a:cs typeface="Arial" charset="0"/>
            </a:endParaRPr>
          </a:p>
          <a:p>
            <a:pPr marL="457200" indent="-457200" defTabSz="771525">
              <a:buFontTx/>
              <a:buAutoNum type="arabicPeriod"/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" name="Text Box 1055"/>
          <p:cNvSpPr txBox="1">
            <a:spLocks noChangeArrowheads="1"/>
          </p:cNvSpPr>
          <p:nvPr/>
        </p:nvSpPr>
        <p:spPr bwMode="auto">
          <a:xfrm>
            <a:off x="8714086" y="21242610"/>
            <a:ext cx="7560319" cy="1389754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Block Diagram:</a:t>
            </a:r>
          </a:p>
          <a:p>
            <a:pPr algn="r" defTabSz="771525" rtl="1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النص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800" b="1" dirty="0"/>
          </a:p>
        </p:txBody>
      </p:sp>
      <p:sp>
        <p:nvSpPr>
          <p:cNvPr id="1034" name="Text Box 1056"/>
          <p:cNvSpPr txBox="1">
            <a:spLocks noChangeArrowheads="1"/>
          </p:cNvSpPr>
          <p:nvPr/>
        </p:nvSpPr>
        <p:spPr bwMode="auto">
          <a:xfrm>
            <a:off x="902717" y="9289282"/>
            <a:ext cx="7162354" cy="258506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50000"/>
              </a:spcBef>
            </a:pPr>
            <a:r>
              <a:rPr lang="ar-SA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تصميم وبناء المشروع :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النص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ar-SA" sz="3200" dirty="0" smtClean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ar-SA" sz="3200" dirty="0" smtClean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ar-SA" sz="3200" dirty="0" smtClean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 rtl="1">
              <a:spcBef>
                <a:spcPct val="50000"/>
              </a:spcBef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إسم المخطط </a:t>
            </a: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 rtl="1">
              <a:spcBef>
                <a:spcPct val="50000"/>
              </a:spcBef>
            </a:pPr>
            <a:r>
              <a:rPr lang="ar-SA" sz="3200" dirty="0" smtClean="0">
                <a:latin typeface="Arial" pitchFamily="34" charset="0"/>
                <a:cs typeface="Arial" pitchFamily="34" charset="0"/>
              </a:rPr>
              <a:t>إسم المخطط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060"/>
          <p:cNvSpPr txBox="1">
            <a:spLocks noChangeArrowheads="1"/>
          </p:cNvSpPr>
          <p:nvPr/>
        </p:nvSpPr>
        <p:spPr bwMode="auto">
          <a:xfrm>
            <a:off x="16922055" y="21242338"/>
            <a:ext cx="7394575" cy="138985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أهداف المشروع :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marL="457200" indent="-457200" algn="r" defTabSz="771525" rtl="1">
              <a:defRPr/>
            </a:pPr>
            <a:r>
              <a:rPr lang="ar-SA" sz="3200" dirty="0" smtClean="0">
                <a:latin typeface="Arial" charset="0"/>
                <a:cs typeface="Arial" charset="0"/>
              </a:rPr>
              <a:t>النص </a:t>
            </a:r>
            <a:endParaRPr lang="en-US" sz="3200" dirty="0">
              <a:latin typeface="Arial" charset="0"/>
              <a:cs typeface="Arial" charset="0"/>
            </a:endParaRPr>
          </a:p>
          <a:p>
            <a:pPr marL="457200" indent="-457200" algn="r" defTabSz="771525" rtl="1"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algn="r" defTabSz="771525" rtl="1">
              <a:spcBef>
                <a:spcPct val="20000"/>
              </a:spcBef>
              <a:defRPr/>
            </a:pPr>
            <a:r>
              <a:rPr lang="ar-SA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النتائج :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marL="457200" indent="-457200" algn="r" defTabSz="771525" rtl="1">
              <a:defRPr/>
            </a:pPr>
            <a:r>
              <a:rPr lang="ar-SA" sz="3200" dirty="0" smtClean="0">
                <a:latin typeface="Arial" charset="0"/>
                <a:cs typeface="Arial" charset="0"/>
              </a:rPr>
              <a:t>النص </a:t>
            </a:r>
            <a:endParaRPr lang="en-US" sz="2400" dirty="0">
              <a:latin typeface="Arial" charset="0"/>
              <a:cs typeface="Arial" charset="0"/>
            </a:endParaRPr>
          </a:p>
          <a:p>
            <a:pPr algn="r" defTabSz="771525" rtl="1"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1035" name="Text Box 1059"/>
          <p:cNvSpPr txBox="1">
            <a:spLocks noChangeArrowheads="1"/>
          </p:cNvSpPr>
          <p:nvPr/>
        </p:nvSpPr>
        <p:spPr bwMode="auto">
          <a:xfrm>
            <a:off x="4176639" y="2952578"/>
            <a:ext cx="18002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04006" tIns="304006" rIns="304006" bIns="304006"/>
          <a:lstStyle/>
          <a:p>
            <a:pPr algn="ctr" defTabSz="771525" rtl="1">
              <a:lnSpc>
                <a:spcPct val="120000"/>
              </a:lnSpc>
            </a:pPr>
            <a:r>
              <a:rPr lang="ar-SA" sz="5400" dirty="0" smtClean="0">
                <a:latin typeface="Arial" pitchFamily="34" charset="0"/>
                <a:cs typeface="Arial" pitchFamily="34" charset="0"/>
              </a:rPr>
              <a:t>الإسم الأول ،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الإسم الثاني ،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الإسم الثالث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(Font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: Arial 54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ar-SA" sz="5400" dirty="0" smtClean="0">
                <a:latin typeface="Arial" pitchFamily="34" charset="0"/>
                <a:cs typeface="Arial" pitchFamily="34" charset="0"/>
              </a:rPr>
              <a:t>المشرف : إسم المشرف</a:t>
            </a:r>
            <a:endParaRPr lang="en-GB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ar-SA" sz="5400" dirty="0" smtClean="0">
                <a:latin typeface="Arial" pitchFamily="34" charset="0"/>
                <a:cs typeface="Arial" pitchFamily="34" charset="0"/>
              </a:rPr>
              <a:t>إسم الدائرة : 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US" sz="54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ar-SA" sz="5400" dirty="0" smtClean="0">
                <a:latin typeface="Arial" pitchFamily="34" charset="0"/>
                <a:cs typeface="Arial" pitchFamily="34" charset="0"/>
              </a:rPr>
              <a:t>إسم الكلية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ar-SA" sz="5400" dirty="0" smtClean="0">
                <a:latin typeface="Arial" pitchFamily="34" charset="0"/>
                <a:cs typeface="Arial" pitchFamily="34" charset="0"/>
              </a:rPr>
              <a:t>جامعة بوليتكنك فلسطين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073"/>
          <p:cNvSpPr txBox="1">
            <a:spLocks noChangeArrowheads="1"/>
          </p:cNvSpPr>
          <p:nvPr/>
        </p:nvSpPr>
        <p:spPr bwMode="auto">
          <a:xfrm>
            <a:off x="8713143" y="9289282"/>
            <a:ext cx="7561262" cy="1144981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</a:pPr>
            <a:r>
              <a:rPr lang="ar-SA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التصميم المقترح :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2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ar-SA" sz="3200" dirty="0" smtClean="0">
                <a:latin typeface="Arial" pitchFamily="34" charset="0"/>
                <a:cs typeface="Arial" pitchFamily="34" charset="0"/>
              </a:rPr>
              <a:t>النص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1: MEPGC Idea</a:t>
            </a:r>
          </a:p>
        </p:txBody>
      </p:sp>
      <p:sp>
        <p:nvSpPr>
          <p:cNvPr id="1038" name="Rectangle 1108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1039" name="Text Box 1030"/>
          <p:cNvSpPr txBox="1">
            <a:spLocks noChangeArrowheads="1"/>
          </p:cNvSpPr>
          <p:nvPr/>
        </p:nvSpPr>
        <p:spPr bwMode="auto">
          <a:xfrm>
            <a:off x="0" y="144266"/>
            <a:ext cx="252031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5052" tIns="484632" rIns="455052" bIns="455052"/>
          <a:lstStyle/>
          <a:p>
            <a:pPr algn="ctr" defTabSz="771525" rtl="1"/>
            <a:r>
              <a:rPr lang="ar-SA" sz="7200" b="1" dirty="0" smtClean="0">
                <a:solidFill>
                  <a:srgbClr val="008FF0"/>
                </a:solidFill>
                <a:latin typeface="Arial" pitchFamily="34" charset="0"/>
                <a:cs typeface="Arial" pitchFamily="34" charset="0"/>
              </a:rPr>
              <a:t>عنوان المشروع</a:t>
            </a:r>
            <a:r>
              <a:rPr lang="en-US" sz="7200" b="1" dirty="0" smtClean="0">
                <a:solidFill>
                  <a:srgbClr val="008FF0"/>
                </a:solidFill>
                <a:latin typeface="Arial" pitchFamily="34" charset="0"/>
                <a:cs typeface="Andalus" pitchFamily="2" charset="-78"/>
              </a:rPr>
              <a:t>(Font</a:t>
            </a:r>
            <a:r>
              <a:rPr lang="en-US" sz="7200" b="1" dirty="0">
                <a:solidFill>
                  <a:srgbClr val="008FF0"/>
                </a:solidFill>
                <a:latin typeface="Arial" pitchFamily="34" charset="0"/>
                <a:cs typeface="Andalus" pitchFamily="2" charset="-78"/>
              </a:rPr>
              <a:t>: Arial 72</a:t>
            </a:r>
            <a:r>
              <a:rPr lang="en-US" sz="7200" b="1" dirty="0" smtClean="0">
                <a:solidFill>
                  <a:srgbClr val="008FF0"/>
                </a:solidFill>
                <a:latin typeface="Arial" pitchFamily="34" charset="0"/>
                <a:cs typeface="Andalus" pitchFamily="2" charset="-78"/>
              </a:rPr>
              <a:t>) </a:t>
            </a:r>
            <a:endParaRPr lang="en-US" sz="7200" b="1" dirty="0">
              <a:solidFill>
                <a:srgbClr val="008FF0"/>
              </a:solidFill>
              <a:latin typeface="Arial" pitchFamily="34" charset="0"/>
              <a:cs typeface="Andalus" pitchFamily="2" charset="-78"/>
            </a:endParaRPr>
          </a:p>
        </p:txBody>
      </p:sp>
      <p:pic>
        <p:nvPicPr>
          <p:cNvPr id="1040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2925" y="14473238"/>
            <a:ext cx="6008688" cy="4224337"/>
          </a:xfrm>
          <a:prstGeom prst="rect">
            <a:avLst/>
          </a:prstGeom>
          <a:solidFill>
            <a:srgbClr val="3399FF">
              <a:alpha val="27843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1" name="Rectangle 27"/>
          <p:cNvSpPr>
            <a:spLocks noChangeArrowheads="1"/>
          </p:cNvSpPr>
          <p:nvPr/>
        </p:nvSpPr>
        <p:spPr bwMode="auto">
          <a:xfrm>
            <a:off x="11236325" y="26365200"/>
            <a:ext cx="236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71525"/>
            <a:r>
              <a:rPr lang="en-US"/>
              <a:t>h</a:t>
            </a:r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1945581" y="20594638"/>
          <a:ext cx="5759450" cy="13104812"/>
        </p:xfrm>
        <a:graphic>
          <a:graphicData uri="http://schemas.openxmlformats.org/presentationml/2006/ole">
            <p:oleObj spid="_x0000_s1027" name="Visio" r:id="rId5" imgW="2502218" imgH="10465594" progId="">
              <p:embed/>
            </p:oleObj>
          </a:graphicData>
        </a:graphic>
      </p:graphicFrame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9505950" y="24987250"/>
          <a:ext cx="6191250" cy="3571875"/>
        </p:xfrm>
        <a:graphic>
          <a:graphicData uri="http://schemas.openxmlformats.org/presentationml/2006/ole">
            <p:oleObj spid="_x0000_s1028" r:id="rId6" imgW="5722620" imgH="3094634" progId="">
              <p:embed/>
            </p:oleObj>
          </a:graphicData>
        </a:graphic>
      </p:graphicFrame>
      <p:sp>
        <p:nvSpPr>
          <p:cNvPr id="1043" name="Rectangle 22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9" name="Object 21"/>
          <p:cNvGraphicFramePr>
            <a:graphicFrameLocks noChangeAspect="1"/>
          </p:cNvGraphicFramePr>
          <p:nvPr/>
        </p:nvGraphicFramePr>
        <p:xfrm>
          <a:off x="1296319" y="14330363"/>
          <a:ext cx="6318250" cy="3065462"/>
        </p:xfrm>
        <a:graphic>
          <a:graphicData uri="http://schemas.openxmlformats.org/presentationml/2006/ole">
            <p:oleObj spid="_x0000_s1029" r:id="rId7" imgW="7050329" imgH="3460699" progId="">
              <p:embed/>
            </p:oleObj>
          </a:graphicData>
        </a:graphic>
      </p:graphicFrame>
      <p:sp>
        <p:nvSpPr>
          <p:cNvPr id="1044" name="AutoShape 23"/>
          <p:cNvSpPr>
            <a:spLocks noChangeAspect="1" noChangeArrowheads="1"/>
          </p:cNvSpPr>
          <p:nvPr/>
        </p:nvSpPr>
        <p:spPr bwMode="auto">
          <a:xfrm>
            <a:off x="1368425" y="4248150"/>
            <a:ext cx="3282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030" name="Picture 6" descr="C:\Users\AMOTEC\Desktop\PPU\ملفات مؤتمر ابداع الطلبة\SIC IV 2015\SIC Logo بيضاوي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58915" y="2953298"/>
            <a:ext cx="5775714" cy="64800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/>
          <a:srcRect b="91657"/>
          <a:stretch>
            <a:fillRect/>
          </a:stretch>
        </p:blipFill>
        <p:spPr bwMode="auto">
          <a:xfrm>
            <a:off x="0" y="2808562"/>
            <a:ext cx="252031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5312</TotalTime>
  <Words>73</Words>
  <Application>Microsoft Office PowerPoint</Application>
  <PresentationFormat>Custom</PresentationFormat>
  <Paragraphs>78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Blank Presentation</vt:lpstr>
      <vt:lpstr>Visio</vt:lpstr>
      <vt:lpstr>Slide 1</vt:lpstr>
    </vt:vector>
  </TitlesOfParts>
  <Company>UNSW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 IV 2015</dc:title>
  <dc:creator>Eng. Oma Abu Saif</dc:creator>
  <cp:lastModifiedBy>AMOTEC</cp:lastModifiedBy>
  <cp:revision>490</cp:revision>
  <cp:lastPrinted>1999-09-02T07:14:05Z</cp:lastPrinted>
  <dcterms:created xsi:type="dcterms:W3CDTF">1997-10-24T05:44:18Z</dcterms:created>
  <dcterms:modified xsi:type="dcterms:W3CDTF">2015-04-08T09:44:12Z</dcterms:modified>
</cp:coreProperties>
</file>